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636" r:id="rId2"/>
    <p:sldId id="637" r:id="rId3"/>
    <p:sldId id="638" r:id="rId4"/>
    <p:sldId id="640" r:id="rId5"/>
    <p:sldId id="642" r:id="rId6"/>
    <p:sldId id="652" r:id="rId7"/>
    <p:sldId id="653" r:id="rId8"/>
    <p:sldId id="654" r:id="rId9"/>
    <p:sldId id="655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63"/>
    <p:restoredTop sz="94619"/>
  </p:normalViewPr>
  <p:slideViewPr>
    <p:cSldViewPr snapToGrid="0" snapToObjects="1">
      <p:cViewPr varScale="1">
        <p:scale>
          <a:sx n="97" d="100"/>
          <a:sy n="97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27.05.2020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27.05.2020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6.sv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3.tiff"/><Relationship Id="rId10" Type="http://schemas.openxmlformats.org/officeDocument/2006/relationships/image" Target="../media/image21.tiff"/><Relationship Id="rId4" Type="http://schemas.openxmlformats.org/officeDocument/2006/relationships/image" Target="../media/image19.sv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8483683" y="2373028"/>
            <a:ext cx="2112193" cy="1863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07" y="2114250"/>
            <a:ext cx="2260303" cy="21225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4551334" y="4236763"/>
            <a:ext cx="3208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/>
              <a:t>www.e-commerce...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31" y="2114250"/>
            <a:ext cx="2872098" cy="22794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BBD789-1BFE-C440-8486-8EFAF699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482662" y="2847661"/>
            <a:ext cx="609640" cy="655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E9D7E0B-BDDF-D94F-911C-6BE9E4893A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455085" y="2847661"/>
            <a:ext cx="609640" cy="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2014832" y="1565339"/>
            <a:ext cx="1419882" cy="1252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73" y="118670"/>
            <a:ext cx="1126133" cy="10574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3702070" y="1246847"/>
            <a:ext cx="21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www.e-commerce...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9754567" y="2308496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9" y="2769804"/>
            <a:ext cx="499351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10439" r="14400" b="10895"/>
          <a:stretch/>
        </p:blipFill>
        <p:spPr>
          <a:xfrm>
            <a:off x="2095292" y="4200780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2573972" y="4633435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1156124" y="3152223"/>
            <a:ext cx="38633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r>
              <a:rPr lang="tr-TR" sz="2500"/>
              <a:t>Publishing the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35" y="0"/>
            <a:ext cx="4626558" cy="36718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A3BEA7-B1BA-E040-8016-1B1DD792A2BF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10800000">
            <a:off x="6127917" y="740625"/>
            <a:ext cx="609640" cy="6556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D5A798-2B27-E440-9E9F-82B33519D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610" y="3152223"/>
            <a:ext cx="2399061" cy="1599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73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8DE1BA-D2E9-F942-95A9-2308D6DD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399" y="104750"/>
            <a:ext cx="1577993" cy="10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03548-9117-6F4C-8823-D5C98A46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08" y="104750"/>
            <a:ext cx="1857820" cy="1227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E81F41-8FBE-174D-B750-CF59EAF3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5" y="1484804"/>
            <a:ext cx="4661338" cy="2330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5345523" y="2126918"/>
            <a:ext cx="2020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/>
              <a:t>Default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A1189-1B4A-764F-AC61-38D6943EC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860" y="1315172"/>
            <a:ext cx="4475070" cy="2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6D2D326-D7E9-BA45-9676-894225F5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3651472" y="5298404"/>
            <a:ext cx="1094364" cy="12659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07" y="795611"/>
            <a:ext cx="1126133" cy="10574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0ACAB7-06C6-4E42-B9AE-FF617E203961}"/>
              </a:ext>
            </a:extLst>
          </p:cNvPr>
          <p:cNvSpPr txBox="1"/>
          <p:nvPr/>
        </p:nvSpPr>
        <p:spPr>
          <a:xfrm>
            <a:off x="6651916" y="4110391"/>
            <a:ext cx="44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98043F-A318-C04C-B05C-AEFEEB40637F}"/>
              </a:ext>
            </a:extLst>
          </p:cNvPr>
          <p:cNvSpPr/>
          <p:nvPr/>
        </p:nvSpPr>
        <p:spPr>
          <a:xfrm>
            <a:off x="163088" y="2769804"/>
            <a:ext cx="11878658" cy="3904990"/>
          </a:xfrm>
          <a:prstGeom prst="round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99C742-02CC-414A-A689-2F330E108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1445710" y="5350746"/>
            <a:ext cx="1094364" cy="1265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897ECD-B68A-DC4D-B28B-A1703043EF02}"/>
              </a:ext>
            </a:extLst>
          </p:cNvPr>
          <p:cNvSpPr/>
          <p:nvPr/>
        </p:nvSpPr>
        <p:spPr>
          <a:xfrm>
            <a:off x="1906939" y="5816716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12AA-06C5-7445-A5D9-93E12B2C99CD}"/>
              </a:ext>
            </a:extLst>
          </p:cNvPr>
          <p:cNvSpPr txBox="1"/>
          <p:nvPr/>
        </p:nvSpPr>
        <p:spPr>
          <a:xfrm>
            <a:off x="286270" y="3219167"/>
            <a:ext cx="566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2800"/>
            </a:lvl1pPr>
          </a:lstStyle>
          <a:p>
            <a:pPr marL="457200" indent="-457200">
              <a:buFontTx/>
              <a:buChar char="-"/>
            </a:pPr>
            <a:r>
              <a:rPr lang="tr-TR" dirty="0"/>
              <a:t>Web Server </a:t>
            </a:r>
            <a:r>
              <a:rPr lang="tr-TR" dirty="0" err="1"/>
              <a:t>work</a:t>
            </a:r>
            <a:r>
              <a:rPr lang="tr-TR" dirty="0"/>
              <a:t> in EC2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>
                <a:solidFill>
                  <a:schemeClr val="accent2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nginx-apache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httpd</a:t>
            </a:r>
            <a:r>
              <a:rPr lang="tr-TR" dirty="0">
                <a:solidFill>
                  <a:srgbClr val="FF0000"/>
                </a:solidFill>
              </a:rPr>
              <a:t>- </a:t>
            </a:r>
            <a:r>
              <a:rPr lang="tr-TR" dirty="0" err="1">
                <a:solidFill>
                  <a:srgbClr val="FF0000"/>
                </a:solidFill>
              </a:rPr>
              <a:t>wordpress</a:t>
            </a:r>
            <a:r>
              <a:rPr lang="tr-TR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0E31A8-79AE-E040-9AC0-09D9119A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724" y="593283"/>
            <a:ext cx="3045363" cy="1908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5C62F5-834B-8C4C-B638-B73583C6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503" y="4295057"/>
            <a:ext cx="954107" cy="954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BCE12-E63A-1F4D-B4AA-FD8374179DA0}"/>
              </a:ext>
            </a:extLst>
          </p:cNvPr>
          <p:cNvSpPr txBox="1"/>
          <p:nvPr/>
        </p:nvSpPr>
        <p:spPr>
          <a:xfrm>
            <a:off x="4953292" y="539543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Blancer</a:t>
            </a:r>
            <a:endParaRPr lang="tr-T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7796F-C656-284D-932D-CCA769919EA7}"/>
              </a:ext>
            </a:extLst>
          </p:cNvPr>
          <p:cNvSpPr txBox="1"/>
          <p:nvPr/>
        </p:nvSpPr>
        <p:spPr>
          <a:xfrm>
            <a:off x="7145637" y="5321380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Auto </a:t>
            </a:r>
            <a:r>
              <a:rPr lang="tr-TR" dirty="0" err="1"/>
              <a:t>Scaling</a:t>
            </a:r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B656D3-350B-1448-9AE2-E6FC0AE399F9}"/>
              </a:ext>
            </a:extLst>
          </p:cNvPr>
          <p:cNvSpPr txBox="1"/>
          <p:nvPr/>
        </p:nvSpPr>
        <p:spPr>
          <a:xfrm>
            <a:off x="4973171" y="5749482"/>
            <a:ext cx="123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Distrubute</a:t>
            </a:r>
            <a:r>
              <a:rPr lang="tr-TR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E1CB43-5A98-114D-BF2C-74BCCE35A3E6}"/>
              </a:ext>
            </a:extLst>
          </p:cNvPr>
          <p:cNvSpPr txBox="1"/>
          <p:nvPr/>
        </p:nvSpPr>
        <p:spPr>
          <a:xfrm>
            <a:off x="6984655" y="5784226"/>
            <a:ext cx="29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FF0000"/>
                </a:solidFill>
              </a:rPr>
              <a:t>New </a:t>
            </a:r>
            <a:r>
              <a:rPr lang="tr-TR" sz="2400" dirty="0" err="1">
                <a:solidFill>
                  <a:srgbClr val="FF0000"/>
                </a:solidFill>
              </a:rPr>
              <a:t>instance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creating</a:t>
            </a:r>
            <a:endParaRPr lang="tr-TR" sz="2400" dirty="0">
              <a:solidFill>
                <a:srgbClr val="FF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3D338-EF0C-BF46-9846-F51082F79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408" y="3708702"/>
            <a:ext cx="1642044" cy="16420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4AB5F0F-12D7-384E-A733-AF14A5CA3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45230" y="1328930"/>
            <a:ext cx="609640" cy="6556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0AB4540-E090-2048-BC52-2A7435EFD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11807" y="1249496"/>
            <a:ext cx="609640" cy="6556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DF0743-842B-0744-8065-0FA2134E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2597828" y="5298405"/>
            <a:ext cx="1094364" cy="12659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FEC757-9C48-8140-8121-2C4E2867B0A2}"/>
              </a:ext>
            </a:extLst>
          </p:cNvPr>
          <p:cNvSpPr/>
          <p:nvPr/>
        </p:nvSpPr>
        <p:spPr>
          <a:xfrm>
            <a:off x="3068206" y="5762888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DE94DA-7F9B-A841-8E49-15FBCA895929}"/>
              </a:ext>
            </a:extLst>
          </p:cNvPr>
          <p:cNvSpPr/>
          <p:nvPr/>
        </p:nvSpPr>
        <p:spPr>
          <a:xfrm>
            <a:off x="4121850" y="5759458"/>
            <a:ext cx="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4837D-E77F-044F-B815-44E81EDA6D9B}"/>
              </a:ext>
            </a:extLst>
          </p:cNvPr>
          <p:cNvSpPr txBox="1"/>
          <p:nvPr/>
        </p:nvSpPr>
        <p:spPr>
          <a:xfrm>
            <a:off x="9389923" y="1300379"/>
            <a:ext cx="1940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/>
              <a:t>Overload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Request</a:t>
            </a:r>
            <a:r>
              <a:rPr lang="tr-TR" sz="2400" dirty="0"/>
              <a:t> </a:t>
            </a:r>
            <a:r>
              <a:rPr lang="tr-TR" sz="2400" dirty="0" err="1"/>
              <a:t>rising</a:t>
            </a:r>
            <a:endParaRPr lang="tr-TR" sz="24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87060F1-4DC6-1F49-AC89-249A070106AC}"/>
              </a:ext>
            </a:extLst>
          </p:cNvPr>
          <p:cNvSpPr/>
          <p:nvPr/>
        </p:nvSpPr>
        <p:spPr>
          <a:xfrm>
            <a:off x="7819242" y="789486"/>
            <a:ext cx="3556857" cy="161882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F4BEA-7C1A-8A44-8A4C-649F53ED6FE1}"/>
              </a:ext>
            </a:extLst>
          </p:cNvPr>
          <p:cNvSpPr txBox="1"/>
          <p:nvPr/>
        </p:nvSpPr>
        <p:spPr>
          <a:xfrm>
            <a:off x="8461318" y="99197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rgbClr val="FF0000"/>
                </a:solidFill>
              </a:rPr>
              <a:t>!!!!!!!!!!!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EE7FA6-279C-8645-9EE8-F4927F441368}"/>
              </a:ext>
            </a:extLst>
          </p:cNvPr>
          <p:cNvCxnSpPr>
            <a:cxnSpLocks/>
          </p:cNvCxnSpPr>
          <p:nvPr/>
        </p:nvCxnSpPr>
        <p:spPr>
          <a:xfrm>
            <a:off x="6548991" y="2962141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3D4F71-53A4-2543-9178-CAF04A1A334B}"/>
              </a:ext>
            </a:extLst>
          </p:cNvPr>
          <p:cNvSpPr txBox="1"/>
          <p:nvPr/>
        </p:nvSpPr>
        <p:spPr>
          <a:xfrm>
            <a:off x="1753693" y="496776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 </a:t>
            </a:r>
            <a:r>
              <a:rPr lang="tr-TR" dirty="0" err="1"/>
              <a:t>gb</a:t>
            </a:r>
            <a:endParaRPr lang="tr-T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2322-1AC2-834B-808A-651D7F34F95F}"/>
              </a:ext>
            </a:extLst>
          </p:cNvPr>
          <p:cNvSpPr txBox="1"/>
          <p:nvPr/>
        </p:nvSpPr>
        <p:spPr>
          <a:xfrm>
            <a:off x="2912893" y="49391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3D1BC-210E-8C42-8833-97EA30B30E06}"/>
              </a:ext>
            </a:extLst>
          </p:cNvPr>
          <p:cNvSpPr txBox="1"/>
          <p:nvPr/>
        </p:nvSpPr>
        <p:spPr>
          <a:xfrm>
            <a:off x="3910267" y="49232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8gb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15D28-3CAD-7842-941D-3FED34FB4555}"/>
              </a:ext>
            </a:extLst>
          </p:cNvPr>
          <p:cNvSpPr txBox="1"/>
          <p:nvPr/>
        </p:nvSpPr>
        <p:spPr>
          <a:xfrm>
            <a:off x="9976513" y="39169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83478D1-07C2-9A4C-B21B-7D9DE73CF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87341" y="1389829"/>
            <a:ext cx="609640" cy="6556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9B9DECC-959D-0D42-BF66-D74A793E0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753918" y="1310395"/>
            <a:ext cx="609640" cy="65568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34897C3-3426-174A-8582-A09F4FF31478}"/>
              </a:ext>
            </a:extLst>
          </p:cNvPr>
          <p:cNvSpPr txBox="1"/>
          <p:nvPr/>
        </p:nvSpPr>
        <p:spPr>
          <a:xfrm>
            <a:off x="2432034" y="1361278"/>
            <a:ext cx="1560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/>
              <a:t>Handle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endParaRPr lang="tr-TR" sz="2400" dirty="0"/>
          </a:p>
          <a:p>
            <a:r>
              <a:rPr lang="tr-TR" sz="2400" dirty="0" err="1"/>
              <a:t>Request</a:t>
            </a:r>
            <a:endParaRPr lang="tr-TR" sz="24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CA0259-3AF9-D94E-8978-10E4FB346C58}"/>
              </a:ext>
            </a:extLst>
          </p:cNvPr>
          <p:cNvSpPr/>
          <p:nvPr/>
        </p:nvSpPr>
        <p:spPr>
          <a:xfrm>
            <a:off x="861353" y="850385"/>
            <a:ext cx="3556857" cy="161882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185E35-7081-7447-855B-69323EBCA917}"/>
              </a:ext>
            </a:extLst>
          </p:cNvPr>
          <p:cNvSpPr txBox="1"/>
          <p:nvPr/>
        </p:nvSpPr>
        <p:spPr>
          <a:xfrm>
            <a:off x="1435562" y="99197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rgbClr val="FF0000"/>
                </a:solidFill>
              </a:rPr>
              <a:t>!!!!!!!!!!!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58273E-9A6A-274A-89A7-FCB92133F3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10" t="23863" r="61115" b="33177"/>
          <a:stretch/>
        </p:blipFill>
        <p:spPr>
          <a:xfrm>
            <a:off x="3480383" y="6896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3C44F3A-F65B-9D4E-8CAF-C6471DD815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254" t="23879" r="11271" b="33161"/>
          <a:stretch/>
        </p:blipFill>
        <p:spPr>
          <a:xfrm>
            <a:off x="10586889" y="64694"/>
            <a:ext cx="789210" cy="707886"/>
          </a:xfrm>
          <a:prstGeom prst="rect">
            <a:avLst/>
          </a:prstGeom>
          <a:effectLst>
            <a:outerShdw blurRad="4826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AE9F2C-1725-0940-B15C-AA836D85C856}"/>
              </a:ext>
            </a:extLst>
          </p:cNvPr>
          <p:cNvSpPr txBox="1"/>
          <p:nvPr/>
        </p:nvSpPr>
        <p:spPr>
          <a:xfrm>
            <a:off x="1708500" y="4401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B5CE9-6AF7-3E4A-8B07-ABEFE4A4C81E}"/>
              </a:ext>
            </a:extLst>
          </p:cNvPr>
          <p:cNvSpPr txBox="1"/>
          <p:nvPr/>
        </p:nvSpPr>
        <p:spPr>
          <a:xfrm>
            <a:off x="2428603" y="438609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Health</a:t>
            </a:r>
            <a:r>
              <a:rPr lang="tr-TR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EC06D-7687-BE47-A443-4B3739C258BF}"/>
              </a:ext>
            </a:extLst>
          </p:cNvPr>
          <p:cNvSpPr txBox="1"/>
          <p:nvPr/>
        </p:nvSpPr>
        <p:spPr>
          <a:xfrm>
            <a:off x="3326738" y="4368545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Roddrobin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274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F35A26-4292-2446-8C3E-42D54781AEEF}"/>
              </a:ext>
            </a:extLst>
          </p:cNvPr>
          <p:cNvGrpSpPr/>
          <p:nvPr/>
        </p:nvGrpSpPr>
        <p:grpSpPr>
          <a:xfrm>
            <a:off x="4357854" y="2066252"/>
            <a:ext cx="4545192" cy="3860884"/>
            <a:chOff x="4049032" y="1415746"/>
            <a:chExt cx="4545192" cy="3860884"/>
          </a:xfrm>
        </p:grpSpPr>
        <p:pic>
          <p:nvPicPr>
            <p:cNvPr id="35" name="Graphic 34" descr="Paper">
              <a:extLst>
                <a:ext uri="{FF2B5EF4-FFF2-40B4-BE49-F238E27FC236}">
                  <a16:creationId xmlns:a16="http://schemas.microsoft.com/office/drawing/2014/main" id="{73FF10DF-875C-4149-90FC-7FA46286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49032" y="1415746"/>
              <a:ext cx="2673622" cy="2823737"/>
            </a:xfrm>
            <a:prstGeom prst="rect">
              <a:avLst/>
            </a:prstGeom>
            <a:effectLst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ADD613-5122-CC40-B47C-06A56B03BDCD}"/>
                </a:ext>
              </a:extLst>
            </p:cNvPr>
            <p:cNvSpPr txBox="1"/>
            <p:nvPr/>
          </p:nvSpPr>
          <p:spPr>
            <a:xfrm>
              <a:off x="4851083" y="4199412"/>
              <a:ext cx="374314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3200" dirty="0" err="1"/>
                <a:t>Launch</a:t>
              </a:r>
              <a:r>
                <a:rPr lang="tr-TR" sz="3200" dirty="0"/>
                <a:t> </a:t>
              </a:r>
              <a:r>
                <a:rPr lang="tr-TR" sz="3200" dirty="0" err="1"/>
                <a:t>Template</a:t>
              </a:r>
              <a:endParaRPr lang="tr-TR" sz="3200" dirty="0"/>
            </a:p>
            <a:p>
              <a:r>
                <a:rPr lang="tr-TR" sz="3200" dirty="0" err="1"/>
                <a:t>Launch</a:t>
              </a:r>
              <a:r>
                <a:rPr lang="tr-TR" sz="3200" dirty="0"/>
                <a:t> </a:t>
              </a:r>
              <a:r>
                <a:rPr lang="tr-TR" sz="3200" dirty="0" err="1"/>
                <a:t>Configuration</a:t>
              </a:r>
              <a:endParaRPr lang="tr-TR" sz="32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F6EF8D-02E8-D041-8D5E-B3ABB9CF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28" y="1620215"/>
            <a:ext cx="4286205" cy="3149154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DEBAC9F7-AB1F-F84B-BD46-FEFF827CF943}"/>
              </a:ext>
            </a:extLst>
          </p:cNvPr>
          <p:cNvSpPr/>
          <p:nvPr/>
        </p:nvSpPr>
        <p:spPr>
          <a:xfrm rot="10800000">
            <a:off x="3689624" y="2731137"/>
            <a:ext cx="69142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034DC2-0785-AE47-A636-2772C943FDB7}"/>
              </a:ext>
            </a:extLst>
          </p:cNvPr>
          <p:cNvGrpSpPr/>
          <p:nvPr/>
        </p:nvGrpSpPr>
        <p:grpSpPr>
          <a:xfrm>
            <a:off x="241737" y="1739566"/>
            <a:ext cx="2931060" cy="4922612"/>
            <a:chOff x="8058198" y="1793522"/>
            <a:chExt cx="2931060" cy="492261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D436415-6CD1-FE49-A8E1-A5A6098F0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594" t="10439" r="14400" b="10895"/>
            <a:stretch/>
          </p:blipFill>
          <p:spPr>
            <a:xfrm>
              <a:off x="8058198" y="4992054"/>
              <a:ext cx="1490430" cy="17240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E4278-BFA6-6F46-B97D-EFBD662488E1}"/>
                </a:ext>
              </a:extLst>
            </p:cNvPr>
            <p:cNvSpPr txBox="1"/>
            <p:nvPr/>
          </p:nvSpPr>
          <p:spPr>
            <a:xfrm>
              <a:off x="9401322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AB6D49-0EED-F046-9723-FDF69F2B0F59}"/>
                </a:ext>
              </a:extLst>
            </p:cNvPr>
            <p:cNvSpPr txBox="1"/>
            <p:nvPr/>
          </p:nvSpPr>
          <p:spPr>
            <a:xfrm>
              <a:off x="9930634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48F5F1-747F-5146-90E0-A9A54E898343}"/>
                </a:ext>
              </a:extLst>
            </p:cNvPr>
            <p:cNvSpPr txBox="1"/>
            <p:nvPr/>
          </p:nvSpPr>
          <p:spPr>
            <a:xfrm>
              <a:off x="10459946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pic>
          <p:nvPicPr>
            <p:cNvPr id="49" name="Graphic 48" descr="Gears">
              <a:extLst>
                <a:ext uri="{FF2B5EF4-FFF2-40B4-BE49-F238E27FC236}">
                  <a16:creationId xmlns:a16="http://schemas.microsoft.com/office/drawing/2014/main" id="{988B7FF0-4A1F-4C48-91F0-DDB03FAB6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94208">
              <a:off x="9054825" y="3858171"/>
              <a:ext cx="1303245" cy="13032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DE1E36-9555-3840-86EE-DD317918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1770" y="1793522"/>
              <a:ext cx="1662707" cy="1662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48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58FBDA-1134-FC48-B79F-9819B5CDE862}"/>
              </a:ext>
            </a:extLst>
          </p:cNvPr>
          <p:cNvSpPr/>
          <p:nvPr/>
        </p:nvSpPr>
        <p:spPr>
          <a:xfrm>
            <a:off x="1879598" y="6164461"/>
            <a:ext cx="103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>
                <a:solidFill>
                  <a:schemeClr val="bg1"/>
                </a:solidFill>
              </a:rPr>
              <a:t>EC2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034DC2-0785-AE47-A636-2772C943FDB7}"/>
              </a:ext>
            </a:extLst>
          </p:cNvPr>
          <p:cNvGrpSpPr/>
          <p:nvPr/>
        </p:nvGrpSpPr>
        <p:grpSpPr>
          <a:xfrm>
            <a:off x="353173" y="2891768"/>
            <a:ext cx="2776270" cy="3620777"/>
            <a:chOff x="8058198" y="2303453"/>
            <a:chExt cx="2931060" cy="441268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D436415-6CD1-FE49-A8E1-A5A6098F0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4" t="10439" r="14400" b="10895"/>
            <a:stretch/>
          </p:blipFill>
          <p:spPr>
            <a:xfrm>
              <a:off x="8058198" y="4992054"/>
              <a:ext cx="1490430" cy="17240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E4278-BFA6-6F46-B97D-EFBD662488E1}"/>
                </a:ext>
              </a:extLst>
            </p:cNvPr>
            <p:cNvSpPr txBox="1"/>
            <p:nvPr/>
          </p:nvSpPr>
          <p:spPr>
            <a:xfrm>
              <a:off x="9401322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AB6D49-0EED-F046-9723-FDF69F2B0F59}"/>
                </a:ext>
              </a:extLst>
            </p:cNvPr>
            <p:cNvSpPr txBox="1"/>
            <p:nvPr/>
          </p:nvSpPr>
          <p:spPr>
            <a:xfrm>
              <a:off x="9930634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48F5F1-747F-5146-90E0-A9A54E898343}"/>
                </a:ext>
              </a:extLst>
            </p:cNvPr>
            <p:cNvSpPr txBox="1"/>
            <p:nvPr/>
          </p:nvSpPr>
          <p:spPr>
            <a:xfrm>
              <a:off x="10459946" y="524113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/>
                <a:t>+</a:t>
              </a:r>
            </a:p>
          </p:txBody>
        </p:sp>
        <p:pic>
          <p:nvPicPr>
            <p:cNvPr id="49" name="Graphic 48" descr="Gears">
              <a:extLst>
                <a:ext uri="{FF2B5EF4-FFF2-40B4-BE49-F238E27FC236}">
                  <a16:creationId xmlns:a16="http://schemas.microsoft.com/office/drawing/2014/main" id="{988B7FF0-4A1F-4C48-91F0-DDB03FAB6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494208">
              <a:off x="9054825" y="3858171"/>
              <a:ext cx="1303245" cy="13032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DE1E36-9555-3840-86EE-DD317918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7142" y="2303453"/>
              <a:ext cx="1662707" cy="16627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FCF5BC-0D77-7E40-84C5-50B17DB0C949}"/>
              </a:ext>
            </a:extLst>
          </p:cNvPr>
          <p:cNvSpPr txBox="1"/>
          <p:nvPr/>
        </p:nvSpPr>
        <p:spPr>
          <a:xfrm>
            <a:off x="5355983" y="5082668"/>
            <a:ext cx="2776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err="1"/>
              <a:t>Target</a:t>
            </a:r>
            <a:r>
              <a:rPr lang="tr-TR" sz="3600" dirty="0"/>
              <a:t> </a:t>
            </a:r>
            <a:r>
              <a:rPr lang="tr-TR" sz="3600" dirty="0" err="1"/>
              <a:t>Group</a:t>
            </a:r>
            <a:r>
              <a:rPr lang="tr-TR" sz="3600" dirty="0"/>
              <a:t> </a:t>
            </a:r>
            <a:r>
              <a:rPr lang="tr-TR" sz="3600" dirty="0" err="1"/>
              <a:t>Pool</a:t>
            </a:r>
            <a:endParaRPr lang="tr-TR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15540C-D37E-5F4E-822F-34FF7F479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52525">
            <a:off x="10034788" y="360903"/>
            <a:ext cx="1690785" cy="16907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74A6C6C-5E55-C24A-B545-3D21E3AAAD92}"/>
              </a:ext>
            </a:extLst>
          </p:cNvPr>
          <p:cNvSpPr txBox="1"/>
          <p:nvPr/>
        </p:nvSpPr>
        <p:spPr>
          <a:xfrm>
            <a:off x="9234126" y="2703740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 err="1"/>
              <a:t>Load</a:t>
            </a:r>
            <a:r>
              <a:rPr lang="tr-TR" sz="3600" dirty="0"/>
              <a:t> </a:t>
            </a:r>
            <a:r>
              <a:rPr lang="tr-TR" sz="3600" dirty="0" err="1"/>
              <a:t>Balancer</a:t>
            </a:r>
            <a:endParaRPr lang="tr-TR" sz="3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855D47-4345-1940-A869-ECF13CAC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658" y="2891768"/>
            <a:ext cx="3962400" cy="2057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0CC20E-BFD6-0B4F-B995-4A6CD07EA84C}"/>
              </a:ext>
            </a:extLst>
          </p:cNvPr>
          <p:cNvSpPr txBox="1"/>
          <p:nvPr/>
        </p:nvSpPr>
        <p:spPr>
          <a:xfrm>
            <a:off x="8559058" y="3507929"/>
            <a:ext cx="31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/>
              <a:t>Water</a:t>
            </a:r>
            <a:r>
              <a:rPr lang="tr-TR" sz="2400" dirty="0"/>
              <a:t> </a:t>
            </a:r>
            <a:r>
              <a:rPr lang="tr-TR" sz="2400" dirty="0" err="1"/>
              <a:t>level</a:t>
            </a:r>
            <a:r>
              <a:rPr lang="tr-TR" sz="2400" dirty="0"/>
              <a:t>  is </a:t>
            </a:r>
            <a:r>
              <a:rPr lang="tr-TR" sz="2400" dirty="0" err="1"/>
              <a:t>dynamic</a:t>
            </a:r>
            <a:r>
              <a:rPr lang="tr-TR" sz="2400" dirty="0"/>
              <a:t>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61209D-AA9F-7B41-8028-B4A7130E6E0C}"/>
              </a:ext>
            </a:extLst>
          </p:cNvPr>
          <p:cNvGrpSpPr/>
          <p:nvPr/>
        </p:nvGrpSpPr>
        <p:grpSpPr>
          <a:xfrm>
            <a:off x="45253" y="-77071"/>
            <a:ext cx="5034629" cy="1082192"/>
            <a:chOff x="1580201" y="4185885"/>
            <a:chExt cx="9624284" cy="2943000"/>
          </a:xfrm>
        </p:grpSpPr>
        <p:pic>
          <p:nvPicPr>
            <p:cNvPr id="42" name="Graphic 41" descr="Paper">
              <a:extLst>
                <a:ext uri="{FF2B5EF4-FFF2-40B4-BE49-F238E27FC236}">
                  <a16:creationId xmlns:a16="http://schemas.microsoft.com/office/drawing/2014/main" id="{F93314D0-A08E-C343-8371-8D4F7265D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80201" y="4185885"/>
              <a:ext cx="2673622" cy="2823737"/>
            </a:xfrm>
            <a:prstGeom prst="rect">
              <a:avLst/>
            </a:prstGeom>
            <a:effectLst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71D0C3-2324-1645-93E8-73BE112B5814}"/>
                </a:ext>
              </a:extLst>
            </p:cNvPr>
            <p:cNvSpPr txBox="1"/>
            <p:nvPr/>
          </p:nvSpPr>
          <p:spPr>
            <a:xfrm>
              <a:off x="4049032" y="4199412"/>
              <a:ext cx="7155453" cy="2929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3200" dirty="0" err="1"/>
                <a:t>Launch</a:t>
              </a:r>
              <a:r>
                <a:rPr lang="tr-TR" sz="3200" dirty="0"/>
                <a:t> </a:t>
              </a:r>
              <a:r>
                <a:rPr lang="tr-TR" sz="3200" dirty="0" err="1"/>
                <a:t>Template</a:t>
              </a:r>
              <a:endParaRPr lang="tr-TR" sz="3200" dirty="0"/>
            </a:p>
            <a:p>
              <a:r>
                <a:rPr lang="tr-TR" sz="3200" dirty="0" err="1">
                  <a:solidFill>
                    <a:srgbClr val="FF0000"/>
                  </a:solidFill>
                </a:rPr>
                <a:t>Launch</a:t>
              </a:r>
              <a:r>
                <a:rPr lang="tr-TR" sz="3200" dirty="0">
                  <a:solidFill>
                    <a:srgbClr val="FF0000"/>
                  </a:solidFill>
                </a:rPr>
                <a:t> </a:t>
              </a:r>
              <a:r>
                <a:rPr lang="tr-TR" sz="3200" dirty="0" err="1">
                  <a:solidFill>
                    <a:srgbClr val="FF0000"/>
                  </a:solidFill>
                </a:rPr>
                <a:t>Configuration</a:t>
              </a:r>
              <a:endParaRPr lang="tr-TR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A0C9700-4903-5C41-AC4F-2CEE8A595B78}"/>
              </a:ext>
            </a:extLst>
          </p:cNvPr>
          <p:cNvSpPr/>
          <p:nvPr/>
        </p:nvSpPr>
        <p:spPr>
          <a:xfrm rot="5400000">
            <a:off x="1202459" y="1359238"/>
            <a:ext cx="932384" cy="488229"/>
          </a:xfrm>
          <a:prstGeom prst="rightArrow">
            <a:avLst>
              <a:gd name="adj1" fmla="val 7331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F9BAF54-FA1F-FE48-953A-B2F074730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5652032" y="2021922"/>
            <a:ext cx="664243" cy="7683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4B9862-CD29-0A46-9698-D1FB31E5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6520395" y="1734533"/>
            <a:ext cx="664243" cy="7683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3909A4-2AB7-F242-94B3-A026F015F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6664507" y="864687"/>
            <a:ext cx="664243" cy="76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870DD-E374-884C-934C-E2E5B4B83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874" y="2346263"/>
            <a:ext cx="1943076" cy="3263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15E3217-8817-D649-A4F0-530D002E33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558" r="34670" b="-1"/>
          <a:stretch/>
        </p:blipFill>
        <p:spPr>
          <a:xfrm rot="14289916">
            <a:off x="8628708" y="1058620"/>
            <a:ext cx="1161193" cy="24437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54A02E-2FF8-3549-A016-05F460108EBF}"/>
              </a:ext>
            </a:extLst>
          </p:cNvPr>
          <p:cNvSpPr txBox="1"/>
          <p:nvPr/>
        </p:nvSpPr>
        <p:spPr>
          <a:xfrm>
            <a:off x="-6169" y="2069543"/>
            <a:ext cx="376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/>
              <a:t>Auto </a:t>
            </a:r>
            <a:r>
              <a:rPr lang="tr-TR" sz="3600" dirty="0" err="1"/>
              <a:t>Scaling</a:t>
            </a:r>
            <a:r>
              <a:rPr lang="tr-TR" sz="3600" dirty="0"/>
              <a:t> </a:t>
            </a:r>
            <a:r>
              <a:rPr lang="tr-TR" sz="3600" dirty="0" err="1"/>
              <a:t>Group</a:t>
            </a:r>
            <a:endParaRPr lang="tr-TR" sz="36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9DF730B-8DAD-1E4A-9250-C2FD34BCA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7195463" y="1947500"/>
            <a:ext cx="664243" cy="7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34218F0-3AD9-9145-B93E-65F53B5E5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8384723" y="2216774"/>
            <a:ext cx="912721" cy="10558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4E485C-6A5F-2449-BB0D-18E65F00FABA}"/>
              </a:ext>
            </a:extLst>
          </p:cNvPr>
          <p:cNvSpPr/>
          <p:nvPr/>
        </p:nvSpPr>
        <p:spPr>
          <a:xfrm>
            <a:off x="8759570" y="2470881"/>
            <a:ext cx="53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tr-TR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22A72-DBE4-9741-A487-5FDCD014084C}"/>
              </a:ext>
            </a:extLst>
          </p:cNvPr>
          <p:cNvSpPr/>
          <p:nvPr/>
        </p:nvSpPr>
        <p:spPr>
          <a:xfrm>
            <a:off x="6044671" y="3860227"/>
            <a:ext cx="1360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/>
              <a:t>Auto 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1DE4DA-F955-5042-A6FD-E52440307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8384723" y="3272068"/>
            <a:ext cx="912721" cy="105580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80AE1B-94FE-914D-BC46-9EB770F81E2A}"/>
              </a:ext>
            </a:extLst>
          </p:cNvPr>
          <p:cNvSpPr/>
          <p:nvPr/>
        </p:nvSpPr>
        <p:spPr>
          <a:xfrm>
            <a:off x="8759570" y="3496679"/>
            <a:ext cx="53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tr-TR" b="1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058CEA-A651-4847-9DB9-643D8E5588A5}"/>
              </a:ext>
            </a:extLst>
          </p:cNvPr>
          <p:cNvCxnSpPr>
            <a:cxnSpLocks/>
          </p:cNvCxnSpPr>
          <p:nvPr/>
        </p:nvCxnSpPr>
        <p:spPr>
          <a:xfrm>
            <a:off x="7601780" y="3011327"/>
            <a:ext cx="768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994224-281E-CD45-9C1C-9C2FCE8E7941}"/>
              </a:ext>
            </a:extLst>
          </p:cNvPr>
          <p:cNvCxnSpPr>
            <a:cxnSpLocks/>
          </p:cNvCxnSpPr>
          <p:nvPr/>
        </p:nvCxnSpPr>
        <p:spPr>
          <a:xfrm>
            <a:off x="7522309" y="4010761"/>
            <a:ext cx="948920" cy="54253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ACF2C1-935B-CA4A-9F0C-5127001B4B98}"/>
              </a:ext>
            </a:extLst>
          </p:cNvPr>
          <p:cNvCxnSpPr>
            <a:cxnSpLocks/>
          </p:cNvCxnSpPr>
          <p:nvPr/>
        </p:nvCxnSpPr>
        <p:spPr>
          <a:xfrm flipV="1">
            <a:off x="7601780" y="2046324"/>
            <a:ext cx="819026" cy="68242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BC72B88-DF7A-1148-990A-162B48AB2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594" t="10439" r="14400" b="10895"/>
          <a:stretch/>
        </p:blipFill>
        <p:spPr>
          <a:xfrm>
            <a:off x="8412279" y="1240318"/>
            <a:ext cx="912721" cy="10558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C6DA12-071D-E643-B4D7-E9EE6E51A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594" t="10439" r="14400" b="10895"/>
          <a:stretch/>
        </p:blipFill>
        <p:spPr>
          <a:xfrm>
            <a:off x="8420806" y="4265452"/>
            <a:ext cx="912721" cy="10558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D504E1-DA74-FF44-875E-3A4AF8E1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6" y="2780194"/>
            <a:ext cx="1126133" cy="10574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3E818A-4F63-6144-9E77-1523AE0588E5}"/>
              </a:ext>
            </a:extLst>
          </p:cNvPr>
          <p:cNvSpPr txBox="1"/>
          <p:nvPr/>
        </p:nvSpPr>
        <p:spPr>
          <a:xfrm>
            <a:off x="2092878" y="3854811"/>
            <a:ext cx="20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www.e-commerce..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2223A2A-1B5E-2643-AC06-261E47C72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60" y="1426202"/>
            <a:ext cx="1337342" cy="96754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475142-D4DC-6D44-8E2A-1B89B846E1AE}"/>
              </a:ext>
            </a:extLst>
          </p:cNvPr>
          <p:cNvSpPr txBox="1"/>
          <p:nvPr/>
        </p:nvSpPr>
        <p:spPr>
          <a:xfrm>
            <a:off x="2631131" y="201807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/>
              <a:t>User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9B29A-F733-A249-B95B-B2D0D0E779DD}"/>
              </a:ext>
            </a:extLst>
          </p:cNvPr>
          <p:cNvGrpSpPr/>
          <p:nvPr/>
        </p:nvGrpSpPr>
        <p:grpSpPr>
          <a:xfrm>
            <a:off x="6173920" y="2853054"/>
            <a:ext cx="1072024" cy="1011349"/>
            <a:chOff x="1500463" y="1373538"/>
            <a:chExt cx="1686650" cy="158382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A917A6-3E10-0349-9E37-F5BA3BB8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3401" y="1399754"/>
              <a:ext cx="1527504" cy="1530241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9DAB26B-CDBC-2849-B945-FEA07270C4A0}"/>
                </a:ext>
              </a:extLst>
            </p:cNvPr>
            <p:cNvSpPr/>
            <p:nvPr/>
          </p:nvSpPr>
          <p:spPr>
            <a:xfrm>
              <a:off x="1500463" y="1373538"/>
              <a:ext cx="1686650" cy="1583824"/>
            </a:xfrm>
            <a:prstGeom prst="ellipse">
              <a:avLst/>
            </a:prstGeom>
            <a:noFill/>
            <a:ln w="254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34A1BB-4925-FF4C-9388-BFA1180FB5C4}"/>
              </a:ext>
            </a:extLst>
          </p:cNvPr>
          <p:cNvCxnSpPr>
            <a:cxnSpLocks/>
          </p:cNvCxnSpPr>
          <p:nvPr/>
        </p:nvCxnSpPr>
        <p:spPr>
          <a:xfrm>
            <a:off x="7621447" y="3620929"/>
            <a:ext cx="768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766B248-2AC1-5049-B8D5-883BB499E5AA}"/>
              </a:ext>
            </a:extLst>
          </p:cNvPr>
          <p:cNvSpPr/>
          <p:nvPr/>
        </p:nvSpPr>
        <p:spPr>
          <a:xfrm rot="5400000">
            <a:off x="2860745" y="2464854"/>
            <a:ext cx="264117" cy="349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33119C44-F7AA-4B4A-9AF2-C6180EEB6CE8}"/>
              </a:ext>
            </a:extLst>
          </p:cNvPr>
          <p:cNvSpPr>
            <a:spLocks/>
          </p:cNvSpPr>
          <p:nvPr/>
        </p:nvSpPr>
        <p:spPr>
          <a:xfrm rot="5400000">
            <a:off x="6744656" y="2908570"/>
            <a:ext cx="1355810" cy="946907"/>
          </a:xfrm>
          <a:prstGeom prst="blockArc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59C86B2-9D1F-6848-A0D2-4CEBD5B7CA93}"/>
              </a:ext>
            </a:extLst>
          </p:cNvPr>
          <p:cNvSpPr/>
          <p:nvPr/>
        </p:nvSpPr>
        <p:spPr>
          <a:xfrm>
            <a:off x="3761068" y="3178954"/>
            <a:ext cx="264117" cy="349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2B585E-8CF3-3442-94B9-5B8192423421}"/>
              </a:ext>
            </a:extLst>
          </p:cNvPr>
          <p:cNvSpPr txBox="1"/>
          <p:nvPr/>
        </p:nvSpPr>
        <p:spPr>
          <a:xfrm rot="2992989">
            <a:off x="7667674" y="1868397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>
                <a:solidFill>
                  <a:schemeClr val="accent1"/>
                </a:solidFill>
              </a:rPr>
              <a:t>+</a:t>
            </a:r>
          </a:p>
          <a:p>
            <a:r>
              <a:rPr lang="tr-TR" sz="2400" b="1">
                <a:solidFill>
                  <a:schemeClr val="accent1"/>
                </a:solidFill>
              </a:rPr>
              <a:t>ı</a:t>
            </a:r>
            <a:endParaRPr lang="tr-TR" b="1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9A6410-E8A4-6C44-B640-8F62F5E0115E}"/>
              </a:ext>
            </a:extLst>
          </p:cNvPr>
          <p:cNvSpPr txBox="1"/>
          <p:nvPr/>
        </p:nvSpPr>
        <p:spPr>
          <a:xfrm rot="7124526">
            <a:off x="7674993" y="4115684"/>
            <a:ext cx="338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>
                <a:solidFill>
                  <a:schemeClr val="accent1"/>
                </a:solidFill>
              </a:rPr>
              <a:t>+</a:t>
            </a:r>
          </a:p>
          <a:p>
            <a:r>
              <a:rPr lang="tr-TR" sz="2400" b="1">
                <a:solidFill>
                  <a:schemeClr val="accent1"/>
                </a:solidFill>
              </a:rPr>
              <a:t>ı</a:t>
            </a:r>
            <a:endParaRPr lang="tr-TR" b="1">
              <a:solidFill>
                <a:schemeClr val="accent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B6BB0B3-77C6-8E40-8131-E6A609C8D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396" y="2807933"/>
            <a:ext cx="1118684" cy="1118684"/>
          </a:xfrm>
          <a:prstGeom prst="rect">
            <a:avLst/>
          </a:prstGeom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A20384B6-7363-1C46-B97E-E8361496A92B}"/>
              </a:ext>
            </a:extLst>
          </p:cNvPr>
          <p:cNvSpPr/>
          <p:nvPr/>
        </p:nvSpPr>
        <p:spPr>
          <a:xfrm>
            <a:off x="5615018" y="3406419"/>
            <a:ext cx="328026" cy="383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06AA6C-C719-9447-96B4-10A2C14A4642}"/>
              </a:ext>
            </a:extLst>
          </p:cNvPr>
          <p:cNvSpPr/>
          <p:nvPr/>
        </p:nvSpPr>
        <p:spPr>
          <a:xfrm>
            <a:off x="3852106" y="3882901"/>
            <a:ext cx="201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/>
              <a:t>Application </a:t>
            </a:r>
          </a:p>
          <a:p>
            <a:pPr algn="ctr"/>
            <a:r>
              <a:rPr lang="tr-TR" b="1"/>
              <a:t>Load Balacer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54B8F585-2945-7444-B830-FCD60E4A5ED1}"/>
              </a:ext>
            </a:extLst>
          </p:cNvPr>
          <p:cNvSpPr/>
          <p:nvPr/>
        </p:nvSpPr>
        <p:spPr>
          <a:xfrm rot="10800000">
            <a:off x="5549589" y="3080515"/>
            <a:ext cx="328026" cy="383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366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4A13F-44D7-D245-868B-E5AA0C76D38D}"/>
              </a:ext>
            </a:extLst>
          </p:cNvPr>
          <p:cNvSpPr txBox="1"/>
          <p:nvPr/>
        </p:nvSpPr>
        <p:spPr>
          <a:xfrm>
            <a:off x="4264025" y="508000"/>
            <a:ext cx="253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ASG </a:t>
            </a:r>
            <a:r>
              <a:rPr lang="tr-TR" sz="4000" dirty="0" err="1"/>
              <a:t>Policy</a:t>
            </a:r>
            <a:endParaRPr lang="tr-TR" sz="4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078C00-989A-D94E-B123-2D1838C288B4}"/>
              </a:ext>
            </a:extLst>
          </p:cNvPr>
          <p:cNvCxnSpPr>
            <a:cxnSpLocks/>
          </p:cNvCxnSpPr>
          <p:nvPr/>
        </p:nvCxnSpPr>
        <p:spPr>
          <a:xfrm flipH="1">
            <a:off x="3708401" y="1581150"/>
            <a:ext cx="83820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D0DECD-FD45-B64A-972F-B91EAF43DBF6}"/>
              </a:ext>
            </a:extLst>
          </p:cNvPr>
          <p:cNvCxnSpPr>
            <a:cxnSpLocks/>
          </p:cNvCxnSpPr>
          <p:nvPr/>
        </p:nvCxnSpPr>
        <p:spPr>
          <a:xfrm>
            <a:off x="5529262" y="1581150"/>
            <a:ext cx="32369" cy="215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63D6F0-5734-AE47-89FA-35407BC8AF59}"/>
              </a:ext>
            </a:extLst>
          </p:cNvPr>
          <p:cNvCxnSpPr>
            <a:cxnSpLocks/>
          </p:cNvCxnSpPr>
          <p:nvPr/>
        </p:nvCxnSpPr>
        <p:spPr>
          <a:xfrm>
            <a:off x="6536245" y="1581150"/>
            <a:ext cx="838200" cy="133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76584C-B7E2-3E41-88C1-B5CFD3FDCEE5}"/>
              </a:ext>
            </a:extLst>
          </p:cNvPr>
          <p:cNvSpPr txBox="1"/>
          <p:nvPr/>
        </p:nvSpPr>
        <p:spPr>
          <a:xfrm>
            <a:off x="6916948" y="2909352"/>
            <a:ext cx="914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 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2816E-7A54-084E-9221-602B04672F26}"/>
              </a:ext>
            </a:extLst>
          </p:cNvPr>
          <p:cNvSpPr/>
          <p:nvPr/>
        </p:nvSpPr>
        <p:spPr>
          <a:xfrm>
            <a:off x="4917063" y="3733800"/>
            <a:ext cx="1289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latin typeface="Helvetica Neue" panose="02000503000000020004" pitchFamily="2" charset="0"/>
              </a:rPr>
              <a:t>Simple</a:t>
            </a:r>
            <a:endParaRPr lang="tr-T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CC8A5-9BD0-E24A-AC68-35DE29E320F8}"/>
              </a:ext>
            </a:extLst>
          </p:cNvPr>
          <p:cNvSpPr/>
          <p:nvPr/>
        </p:nvSpPr>
        <p:spPr>
          <a:xfrm>
            <a:off x="2032000" y="295858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800" dirty="0" err="1">
                <a:latin typeface="Helvetica Neue" panose="02000503000000020004" pitchFamily="2" charset="0"/>
              </a:rPr>
              <a:t>Target</a:t>
            </a:r>
            <a:r>
              <a:rPr lang="tr-TR" sz="2800" dirty="0">
                <a:latin typeface="Helvetica Neue" panose="02000503000000020004" pitchFamily="2" charset="0"/>
              </a:rPr>
              <a:t> </a:t>
            </a:r>
            <a:r>
              <a:rPr lang="tr-TR" sz="2800" dirty="0" err="1">
                <a:latin typeface="Helvetica Neue" panose="02000503000000020004" pitchFamily="2" charset="0"/>
              </a:rPr>
              <a:t>tracking</a:t>
            </a:r>
            <a:endParaRPr lang="tr-TR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01E4F0-163C-3E4E-B09F-E6D3B0DB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684" y="3682483"/>
            <a:ext cx="2857500" cy="28575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F66E60B-1E87-F045-BDEB-D40AA599A5D5}"/>
              </a:ext>
            </a:extLst>
          </p:cNvPr>
          <p:cNvSpPr txBox="1"/>
          <p:nvPr/>
        </p:nvSpPr>
        <p:spPr>
          <a:xfrm>
            <a:off x="4332537" y="4488238"/>
            <a:ext cx="37954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chemeClr val="accent1"/>
                </a:solidFill>
              </a:rPr>
              <a:t>When</a:t>
            </a:r>
            <a:r>
              <a:rPr lang="tr-TR" sz="2800" dirty="0">
                <a:solidFill>
                  <a:schemeClr val="accent1"/>
                </a:solidFill>
              </a:rPr>
              <a:t>: </a:t>
            </a:r>
            <a:r>
              <a:rPr lang="tr-TR" sz="2800" dirty="0">
                <a:solidFill>
                  <a:srgbClr val="FF0000"/>
                </a:solidFill>
              </a:rPr>
              <a:t>Alarm –</a:t>
            </a:r>
            <a:r>
              <a:rPr lang="tr-TR" sz="2800" dirty="0" err="1">
                <a:solidFill>
                  <a:srgbClr val="FF0000"/>
                </a:solidFill>
              </a:rPr>
              <a:t>trigger</a:t>
            </a:r>
            <a:endParaRPr lang="tr-TR" sz="2800" dirty="0">
              <a:solidFill>
                <a:srgbClr val="FF0000"/>
              </a:solidFill>
            </a:endParaRPr>
          </a:p>
          <a:p>
            <a:r>
              <a:rPr lang="tr-TR" sz="2800" dirty="0">
                <a:solidFill>
                  <a:schemeClr val="accent1"/>
                </a:solidFill>
              </a:rPr>
              <a:t>How: </a:t>
            </a:r>
            <a:r>
              <a:rPr lang="tr-TR" sz="2800" dirty="0" err="1">
                <a:solidFill>
                  <a:srgbClr val="FF0000"/>
                </a:solidFill>
              </a:rPr>
              <a:t>Determined</a:t>
            </a:r>
            <a:r>
              <a:rPr lang="tr-TR" sz="2800" dirty="0">
                <a:solidFill>
                  <a:srgbClr val="FF0000"/>
                </a:solidFill>
              </a:rPr>
              <a:t> Action</a:t>
            </a:r>
          </a:p>
          <a:p>
            <a:endParaRPr lang="tr-TR" sz="28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CAB92C-87EC-4645-BA15-FD2DFD8146B3}"/>
              </a:ext>
            </a:extLst>
          </p:cNvPr>
          <p:cNvSpPr txBox="1"/>
          <p:nvPr/>
        </p:nvSpPr>
        <p:spPr>
          <a:xfrm>
            <a:off x="1794482" y="3564522"/>
            <a:ext cx="29793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rgbClr val="FF0000"/>
                </a:solidFill>
              </a:rPr>
              <a:t>When</a:t>
            </a:r>
            <a:r>
              <a:rPr lang="tr-TR" sz="2800" dirty="0">
                <a:solidFill>
                  <a:srgbClr val="FF0000"/>
                </a:solidFill>
              </a:rPr>
              <a:t>: </a:t>
            </a:r>
            <a:r>
              <a:rPr lang="tr-TR" sz="2800" dirty="0" err="1">
                <a:solidFill>
                  <a:schemeClr val="accent1"/>
                </a:solidFill>
              </a:rPr>
              <a:t>Determined</a:t>
            </a:r>
            <a:endParaRPr lang="tr-TR" sz="2800" dirty="0">
              <a:solidFill>
                <a:schemeClr val="accent1"/>
              </a:solidFill>
            </a:endParaRPr>
          </a:p>
          <a:p>
            <a:r>
              <a:rPr lang="tr-TR" sz="2800" dirty="0">
                <a:solidFill>
                  <a:srgbClr val="FF0000"/>
                </a:solidFill>
              </a:rPr>
              <a:t> </a:t>
            </a:r>
          </a:p>
          <a:p>
            <a:r>
              <a:rPr lang="tr-TR" sz="2800" dirty="0">
                <a:solidFill>
                  <a:srgbClr val="FF0000"/>
                </a:solidFill>
              </a:rPr>
              <a:t>How: </a:t>
            </a:r>
            <a:r>
              <a:rPr lang="tr-TR" sz="28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F342C-B293-BF44-BA0D-89D81976E826}"/>
              </a:ext>
            </a:extLst>
          </p:cNvPr>
          <p:cNvSpPr txBox="1"/>
          <p:nvPr/>
        </p:nvSpPr>
        <p:spPr>
          <a:xfrm>
            <a:off x="8310077" y="1878568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rgbClr val="00B050"/>
                </a:solidFill>
              </a:rPr>
              <a:t>Scheduled</a:t>
            </a:r>
            <a:r>
              <a:rPr lang="tr-TR" sz="2800" dirty="0">
                <a:solidFill>
                  <a:srgbClr val="00B050"/>
                </a:solidFill>
              </a:rPr>
              <a:t> Action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AE536C4-DBF8-2E4F-9879-F67DF1C93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0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</a:b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93DDAE-8F20-B04F-BEEA-AF3F47D8FAB4}"/>
              </a:ext>
            </a:extLst>
          </p:cNvPr>
          <p:cNvCxnSpPr>
            <a:cxnSpLocks/>
          </p:cNvCxnSpPr>
          <p:nvPr/>
        </p:nvCxnSpPr>
        <p:spPr>
          <a:xfrm>
            <a:off x="6957107" y="1300496"/>
            <a:ext cx="1170893" cy="643544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A31215-462A-4D41-B0C4-C2500AF804F7}"/>
              </a:ext>
            </a:extLst>
          </p:cNvPr>
          <p:cNvSpPr txBox="1"/>
          <p:nvPr/>
        </p:nvSpPr>
        <p:spPr>
          <a:xfrm>
            <a:off x="7374445" y="3333883"/>
            <a:ext cx="40407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solidFill>
                  <a:schemeClr val="accent1"/>
                </a:solidFill>
              </a:rPr>
              <a:t>When</a:t>
            </a:r>
            <a:r>
              <a:rPr lang="tr-TR" sz="2800" dirty="0">
                <a:solidFill>
                  <a:schemeClr val="accent1"/>
                </a:solidFill>
              </a:rPr>
              <a:t>: </a:t>
            </a:r>
            <a:r>
              <a:rPr lang="tr-TR" sz="2800" dirty="0">
                <a:solidFill>
                  <a:srgbClr val="FF0000"/>
                </a:solidFill>
              </a:rPr>
              <a:t>Alarm –</a:t>
            </a:r>
            <a:r>
              <a:rPr lang="tr-TR" sz="2800" dirty="0" err="1">
                <a:solidFill>
                  <a:srgbClr val="FF0000"/>
                </a:solidFill>
              </a:rPr>
              <a:t>trigger</a:t>
            </a:r>
            <a:endParaRPr lang="tr-TR" sz="2800" dirty="0">
              <a:solidFill>
                <a:srgbClr val="FF0000"/>
              </a:solidFill>
            </a:endParaRPr>
          </a:p>
          <a:p>
            <a:r>
              <a:rPr lang="tr-TR" sz="2800" dirty="0">
                <a:solidFill>
                  <a:schemeClr val="accent1"/>
                </a:solidFill>
              </a:rPr>
              <a:t>How:    </a:t>
            </a:r>
            <a:r>
              <a:rPr lang="tr-TR" sz="2800" dirty="0" err="1">
                <a:solidFill>
                  <a:srgbClr val="FF0000"/>
                </a:solidFill>
              </a:rPr>
              <a:t>Determined</a:t>
            </a:r>
            <a:r>
              <a:rPr lang="tr-TR" sz="2800" dirty="0">
                <a:solidFill>
                  <a:srgbClr val="FF0000"/>
                </a:solidFill>
              </a:rPr>
              <a:t> Action</a:t>
            </a:r>
          </a:p>
          <a:p>
            <a:r>
              <a:rPr lang="tr-TR" sz="2800" dirty="0">
                <a:solidFill>
                  <a:srgbClr val="FF0000"/>
                </a:solidFill>
              </a:rPr>
              <a:t>              Step </a:t>
            </a:r>
            <a:r>
              <a:rPr lang="tr-TR" sz="2800" dirty="0" err="1">
                <a:solidFill>
                  <a:srgbClr val="FF0000"/>
                </a:solidFill>
              </a:rPr>
              <a:t>by</a:t>
            </a:r>
            <a:r>
              <a:rPr lang="tr-TR" sz="2800" dirty="0">
                <a:solidFill>
                  <a:srgbClr val="FF0000"/>
                </a:solidFill>
              </a:rPr>
              <a:t> Step</a:t>
            </a:r>
          </a:p>
          <a:p>
            <a:endParaRPr lang="tr-TR" sz="2800" dirty="0">
              <a:solidFill>
                <a:srgbClr val="FF0000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FACFA63-970E-034B-99CB-052BD7B8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94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8AE536C4-DBF8-2E4F-9879-F67DF1C93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0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</a:b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4C9423-BFC9-FC4C-839C-B6307518F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96651"/>
              </p:ext>
            </p:extLst>
          </p:nvPr>
        </p:nvGraphicFramePr>
        <p:xfrm>
          <a:off x="1118117" y="1454214"/>
          <a:ext cx="10515600" cy="576232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1410097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240376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02243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33629397"/>
                    </a:ext>
                  </a:extLst>
                </a:gridCol>
              </a:tblGrid>
              <a:tr h="354210">
                <a:tc>
                  <a:txBody>
                    <a:bodyPr/>
                    <a:lstStyle/>
                    <a:p>
                      <a:pPr algn="l"/>
                      <a:r>
                        <a:rPr lang="tr-TR" sz="3200" dirty="0" err="1">
                          <a:solidFill>
                            <a:schemeClr val="accent1"/>
                          </a:solidFill>
                          <a:effectLst/>
                        </a:rPr>
                        <a:t>Instances</a:t>
                      </a:r>
                      <a:endParaRPr lang="tr-TR" sz="32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552" marR="88552" marT="44276" marB="4427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3200" dirty="0" err="1">
                          <a:solidFill>
                            <a:schemeClr val="accent1"/>
                          </a:solidFill>
                          <a:effectLst/>
                        </a:rPr>
                        <a:t>Desired</a:t>
                      </a:r>
                      <a:endParaRPr lang="tr-TR" sz="32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552" marR="88552" marT="44276" marB="4427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3200">
                          <a:solidFill>
                            <a:schemeClr val="accent1"/>
                          </a:solidFill>
                          <a:effectLst/>
                        </a:rPr>
                        <a:t>Min</a:t>
                      </a:r>
                    </a:p>
                  </a:txBody>
                  <a:tcPr marL="88552" marR="88552" marT="44276" marB="4427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3200" dirty="0" err="1">
                          <a:solidFill>
                            <a:schemeClr val="accent1"/>
                          </a:solidFill>
                          <a:effectLst/>
                        </a:rPr>
                        <a:t>Max</a:t>
                      </a:r>
                      <a:endParaRPr lang="tr-TR" sz="32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8552" marR="88552" marT="44276" marB="4427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1388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FAF78D-22B8-4C4A-B395-A99061A8C6F1}"/>
              </a:ext>
            </a:extLst>
          </p:cNvPr>
          <p:cNvSpPr txBox="1"/>
          <p:nvPr/>
        </p:nvSpPr>
        <p:spPr>
          <a:xfrm>
            <a:off x="1081512" y="2313993"/>
            <a:ext cx="1808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Halihazırda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4EC12-ACAF-5046-AEB5-8C067E855BBB}"/>
              </a:ext>
            </a:extLst>
          </p:cNvPr>
          <p:cNvSpPr txBox="1"/>
          <p:nvPr/>
        </p:nvSpPr>
        <p:spPr>
          <a:xfrm>
            <a:off x="3655728" y="2360159"/>
            <a:ext cx="17314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Hedef </a:t>
            </a:r>
          </a:p>
          <a:p>
            <a:r>
              <a:rPr lang="tr-TR" sz="2800" dirty="0"/>
              <a:t>Arzulanan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291C6-2486-C04E-BBFB-F3D7F8D4AE17}"/>
              </a:ext>
            </a:extLst>
          </p:cNvPr>
          <p:cNvSpPr txBox="1"/>
          <p:nvPr/>
        </p:nvSpPr>
        <p:spPr>
          <a:xfrm>
            <a:off x="5349406" y="2295331"/>
            <a:ext cx="2836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/>
              <a:t>Policy</a:t>
            </a:r>
            <a:r>
              <a:rPr lang="tr-TR" sz="2800" dirty="0"/>
              <a:t> Uygularken </a:t>
            </a:r>
          </a:p>
          <a:p>
            <a:pPr algn="ctr"/>
            <a:r>
              <a:rPr lang="tr-TR" sz="2800" dirty="0"/>
              <a:t>Alt limit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C67E2-6242-A646-A4CC-A868FAA56930}"/>
              </a:ext>
            </a:extLst>
          </p:cNvPr>
          <p:cNvSpPr txBox="1"/>
          <p:nvPr/>
        </p:nvSpPr>
        <p:spPr>
          <a:xfrm>
            <a:off x="8247458" y="2311288"/>
            <a:ext cx="2836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/>
              <a:t>Policy</a:t>
            </a:r>
            <a:r>
              <a:rPr lang="tr-TR" sz="2800" dirty="0"/>
              <a:t> Uygularken </a:t>
            </a:r>
          </a:p>
          <a:p>
            <a:pPr algn="ctr"/>
            <a:r>
              <a:rPr lang="tr-TR" sz="2800" dirty="0" err="1"/>
              <a:t>Ust</a:t>
            </a:r>
            <a:r>
              <a:rPr lang="tr-TR" sz="2800" dirty="0"/>
              <a:t> limit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7433A4-774F-B143-B45F-6D5D90B407C5}"/>
              </a:ext>
            </a:extLst>
          </p:cNvPr>
          <p:cNvCxnSpPr>
            <a:cxnSpLocks/>
          </p:cNvCxnSpPr>
          <p:nvPr/>
        </p:nvCxnSpPr>
        <p:spPr>
          <a:xfrm>
            <a:off x="3021475" y="778779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A002B0-01EE-864E-B823-12D8FA99A296}"/>
              </a:ext>
            </a:extLst>
          </p:cNvPr>
          <p:cNvCxnSpPr>
            <a:cxnSpLocks/>
          </p:cNvCxnSpPr>
          <p:nvPr/>
        </p:nvCxnSpPr>
        <p:spPr>
          <a:xfrm>
            <a:off x="5410655" y="778779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B599AA-64FD-F640-B672-6AACABA417C1}"/>
              </a:ext>
            </a:extLst>
          </p:cNvPr>
          <p:cNvCxnSpPr>
            <a:cxnSpLocks/>
          </p:cNvCxnSpPr>
          <p:nvPr/>
        </p:nvCxnSpPr>
        <p:spPr>
          <a:xfrm>
            <a:off x="8137253" y="867219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CAA82E-3830-6644-91AB-9C11E6B78D04}"/>
              </a:ext>
            </a:extLst>
          </p:cNvPr>
          <p:cNvCxnSpPr>
            <a:cxnSpLocks/>
          </p:cNvCxnSpPr>
          <p:nvPr/>
        </p:nvCxnSpPr>
        <p:spPr>
          <a:xfrm>
            <a:off x="11027683" y="778779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354052-0AAD-F247-8F64-445E335110EE}"/>
              </a:ext>
            </a:extLst>
          </p:cNvPr>
          <p:cNvCxnSpPr>
            <a:cxnSpLocks/>
          </p:cNvCxnSpPr>
          <p:nvPr/>
        </p:nvCxnSpPr>
        <p:spPr>
          <a:xfrm>
            <a:off x="1006088" y="778779"/>
            <a:ext cx="0" cy="34823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1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9440</TotalTime>
  <Words>153</Words>
  <Application>Microsoft Macintosh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osvaldo@clarusway.com</cp:lastModifiedBy>
  <cp:revision>73</cp:revision>
  <dcterms:created xsi:type="dcterms:W3CDTF">2020-05-11T18:07:22Z</dcterms:created>
  <dcterms:modified xsi:type="dcterms:W3CDTF">2020-05-27T18:42:20Z</dcterms:modified>
</cp:coreProperties>
</file>